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wm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5118-AED2-4A95-9382-5AD2572B763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49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5118-AED2-4A95-9382-5AD2572B763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687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5118-AED2-4A95-9382-5AD2572B763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93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5118-AED2-4A95-9382-5AD2572B763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175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5118-AED2-4A95-9382-5AD2572B763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280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5118-AED2-4A95-9382-5AD2572B763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288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5118-AED2-4A95-9382-5AD2572B763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923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5118-AED2-4A95-9382-5AD2572B763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357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5118-AED2-4A95-9382-5AD2572B763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665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5118-AED2-4A95-9382-5AD2572B763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94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5118-AED2-4A95-9382-5AD2572B763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971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F5118-AED2-4A95-9382-5AD2572B763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028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205490"/>
            <a:ext cx="9144000" cy="2387600"/>
          </a:xfrm>
        </p:spPr>
        <p:txBody>
          <a:bodyPr/>
          <a:lstStyle/>
          <a:p>
            <a:r>
              <a:rPr lang="en-US" dirty="0" err="1" smtClean="0">
                <a:latin typeface="+mn-lt"/>
              </a:rPr>
              <a:t>Covid</a:t>
            </a:r>
            <a:r>
              <a:rPr lang="en-US" dirty="0" smtClean="0">
                <a:latin typeface="+mn-lt"/>
              </a:rPr>
              <a:t> Data Analysis in AWS</a:t>
            </a:r>
            <a:endParaRPr lang="en-US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38837" y="5184053"/>
            <a:ext cx="3953164" cy="1664855"/>
          </a:xfrm>
        </p:spPr>
        <p:txBody>
          <a:bodyPr>
            <a:normAutofit/>
          </a:bodyPr>
          <a:lstStyle/>
          <a:p>
            <a:r>
              <a:rPr lang="en-US" sz="5400" dirty="0" smtClean="0"/>
              <a:t>Vinay </a:t>
            </a:r>
            <a:r>
              <a:rPr lang="en-US" sz="5400" dirty="0" err="1" smtClean="0"/>
              <a:t>Tantry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609787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181" y="198870"/>
            <a:ext cx="11889509" cy="1325563"/>
          </a:xfrm>
        </p:spPr>
        <p:txBody>
          <a:bodyPr/>
          <a:lstStyle/>
          <a:p>
            <a:r>
              <a:rPr lang="en-US" dirty="0">
                <a:latin typeface="+mn-lt"/>
              </a:rPr>
              <a:t>5.Which country in Distinct WHO region highest cases in till date.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81" y="1505528"/>
            <a:ext cx="10058400" cy="535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0078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09" y="134216"/>
            <a:ext cx="2542309" cy="1223529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Continue</a:t>
            </a:r>
            <a:endParaRPr lang="en-US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854" y="1108364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01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527" y="152689"/>
            <a:ext cx="12000346" cy="1325563"/>
          </a:xfrm>
        </p:spPr>
        <p:txBody>
          <a:bodyPr/>
          <a:lstStyle/>
          <a:p>
            <a:r>
              <a:rPr lang="en-US" dirty="0">
                <a:latin typeface="+mn-lt"/>
              </a:rPr>
              <a:t>6. Total no of confirmed cases over between a certain date.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146" y="1478252"/>
            <a:ext cx="10058400" cy="5379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208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655" y="152688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Continue</a:t>
            </a:r>
            <a:endParaRPr lang="en-US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55" y="1251238"/>
            <a:ext cx="10058400" cy="5606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361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655" y="189634"/>
            <a:ext cx="11871036" cy="1325563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7.Date </a:t>
            </a:r>
            <a:r>
              <a:rPr lang="en-US" dirty="0">
                <a:latin typeface="+mn-lt"/>
              </a:rPr>
              <a:t>of first confirmed case in a particular region.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273" y="1209386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742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946" y="180397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Continue</a:t>
            </a:r>
            <a:endParaRPr lang="en-US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27" y="120015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726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182" y="161925"/>
            <a:ext cx="11917218" cy="1325563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8.Date </a:t>
            </a:r>
            <a:r>
              <a:rPr lang="en-US" dirty="0">
                <a:latin typeface="+mn-lt"/>
              </a:rPr>
              <a:t>on which max no. cases were reported in a country.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82" y="1334654"/>
            <a:ext cx="10058400" cy="5523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184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182" y="171161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Continue</a:t>
            </a:r>
            <a:endParaRPr lang="en-US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82" y="120015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0495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945" y="161925"/>
            <a:ext cx="11843327" cy="1325563"/>
          </a:xfrm>
        </p:spPr>
        <p:txBody>
          <a:bodyPr/>
          <a:lstStyle/>
          <a:p>
            <a:r>
              <a:rPr lang="en-US" dirty="0">
                <a:latin typeface="+mn-lt"/>
              </a:rPr>
              <a:t>9</a:t>
            </a:r>
            <a:r>
              <a:rPr lang="en-US" dirty="0" smtClean="0">
                <a:latin typeface="+mn-lt"/>
              </a:rPr>
              <a:t>.No</a:t>
            </a:r>
            <a:r>
              <a:rPr lang="en-US" dirty="0">
                <a:latin typeface="+mn-lt"/>
              </a:rPr>
              <a:t>. of active cases vs critical cases of a country.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64" y="120015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5002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63" y="208108"/>
            <a:ext cx="10515600" cy="992620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Continue</a:t>
            </a:r>
            <a:endParaRPr lang="en-US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363" y="951346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480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3200" y="0"/>
            <a:ext cx="3722255" cy="1117600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Objective:</a:t>
            </a:r>
            <a:endParaRPr lang="en-US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99" y="1246765"/>
            <a:ext cx="11822545" cy="1662690"/>
          </a:xfrm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 smtClean="0"/>
              <a:t>To perform data analysis and visualization on Covid-19 data using ETL tools. 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IN" dirty="0" smtClean="0"/>
              <a:t>To perform data analysis on Covid_19 data and extract the meaningful information from the dataset which will help in taking quick and informed decision.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6682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946" y="161925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Continue</a:t>
            </a:r>
            <a:endParaRPr lang="en-US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381" y="1209387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7180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91" y="143452"/>
            <a:ext cx="12018818" cy="1325563"/>
          </a:xfrm>
        </p:spPr>
        <p:txBody>
          <a:bodyPr/>
          <a:lstStyle/>
          <a:p>
            <a:r>
              <a:rPr lang="en-US" dirty="0">
                <a:latin typeface="+mn-lt"/>
              </a:rPr>
              <a:t>10.Line chart showing total cases, deaths &amp;recoveries  of a particular country 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73" y="1469015"/>
            <a:ext cx="10058400" cy="5388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0434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2400" y="2664980"/>
            <a:ext cx="3001818" cy="1325563"/>
          </a:xfrm>
        </p:spPr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023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0145" y="83127"/>
            <a:ext cx="6114473" cy="124690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+mn-lt"/>
              </a:rPr>
              <a:t>Technologies Used:</a:t>
            </a:r>
            <a:endParaRPr lang="en-US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0145" y="1468580"/>
            <a:ext cx="3352800" cy="4202548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dirty="0" smtClean="0"/>
              <a:t>AWS Glue</a:t>
            </a:r>
            <a:endParaRPr lang="en-IN" dirty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dirty="0" err="1" smtClean="0"/>
              <a:t>SparkSQL</a:t>
            </a:r>
            <a:endParaRPr lang="en-IN" dirty="0" smtClean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dirty="0" smtClean="0"/>
              <a:t>Redshift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dirty="0" smtClean="0"/>
              <a:t>AWS S3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dirty="0" smtClean="0"/>
              <a:t>Crawler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dirty="0" err="1" smtClean="0"/>
              <a:t>Pyspark</a:t>
            </a:r>
            <a:endParaRPr lang="en-IN" dirty="0" smtClean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dirty="0" smtClean="0"/>
              <a:t>AWS Lambda</a:t>
            </a:r>
          </a:p>
        </p:txBody>
      </p:sp>
    </p:spTree>
    <p:extLst>
      <p:ext uri="{BB962C8B-B14F-4D97-AF65-F5344CB8AC3E}">
        <p14:creationId xmlns:p14="http://schemas.microsoft.com/office/powerpoint/2010/main" val="2866030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945" y="152688"/>
            <a:ext cx="10515600" cy="1325563"/>
          </a:xfrm>
        </p:spPr>
        <p:txBody>
          <a:bodyPr/>
          <a:lstStyle/>
          <a:p>
            <a:r>
              <a:rPr lang="en-US" dirty="0">
                <a:latin typeface="+mn-lt"/>
              </a:rPr>
              <a:t>1.Clean and transform data for processing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545" y="1411143"/>
            <a:ext cx="10058400" cy="4762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935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98871"/>
            <a:ext cx="6920345" cy="1168111"/>
          </a:xfrm>
        </p:spPr>
        <p:txBody>
          <a:bodyPr/>
          <a:lstStyle/>
          <a:p>
            <a:r>
              <a:rPr lang="en-US" dirty="0">
                <a:latin typeface="+mn-lt"/>
              </a:rPr>
              <a:t>2. ETL operations on dataset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366982"/>
            <a:ext cx="10058400" cy="5285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205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253" y="180398"/>
            <a:ext cx="2690091" cy="1325563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Continue</a:t>
            </a:r>
            <a:endParaRPr lang="en-US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53" y="1250661"/>
            <a:ext cx="10058400" cy="5285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738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654" y="217343"/>
            <a:ext cx="10515600" cy="1325563"/>
          </a:xfrm>
        </p:spPr>
        <p:txBody>
          <a:bodyPr/>
          <a:lstStyle/>
          <a:p>
            <a:r>
              <a:rPr lang="en-US" dirty="0">
                <a:latin typeface="+mn-lt"/>
              </a:rPr>
              <a:t>3. Storing the modified data in </a:t>
            </a:r>
            <a:r>
              <a:rPr lang="en-US" dirty="0" smtClean="0">
                <a:latin typeface="+mn-lt"/>
              </a:rPr>
              <a:t>AWS</a:t>
            </a:r>
            <a:endParaRPr lang="en-US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54" y="1542906"/>
            <a:ext cx="10058400" cy="4762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235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891" y="254288"/>
            <a:ext cx="11926454" cy="1325563"/>
          </a:xfrm>
        </p:spPr>
        <p:txBody>
          <a:bodyPr/>
          <a:lstStyle/>
          <a:p>
            <a:r>
              <a:rPr lang="en-US" dirty="0">
                <a:latin typeface="+mn-lt"/>
              </a:rPr>
              <a:t>4.Display total cases ,new cases </a:t>
            </a:r>
            <a:r>
              <a:rPr lang="en-US" dirty="0" smtClean="0">
                <a:latin typeface="+mn-lt"/>
              </a:rPr>
              <a:t>and </a:t>
            </a:r>
            <a:r>
              <a:rPr lang="en-US" dirty="0">
                <a:latin typeface="+mn-lt"/>
              </a:rPr>
              <a:t>deaths.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91" y="1579851"/>
            <a:ext cx="10058400" cy="5278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48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946" y="115744"/>
            <a:ext cx="10515600" cy="974148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Continue</a:t>
            </a:r>
            <a:endParaRPr lang="en-US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46" y="1089892"/>
            <a:ext cx="10058400" cy="5065909"/>
          </a:xfrm>
          <a:prstGeom prst="rect">
            <a:avLst/>
          </a:prstGeom>
        </p:spPr>
      </p:pic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4010690"/>
              </p:ext>
            </p:extLst>
          </p:nvPr>
        </p:nvGraphicFramePr>
        <p:xfrm>
          <a:off x="163946" y="6155801"/>
          <a:ext cx="2560781" cy="479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Packager Shell Object" showAsIcon="1" r:id="rId4" imgW="3070800" imgH="478800" progId="Package">
                  <p:embed/>
                </p:oleObj>
              </mc:Choice>
              <mc:Fallback>
                <p:oleObj name="Packager Shell Object" showAsIcon="1" r:id="rId4" imgW="3070800" imgH="478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3946" y="6155801"/>
                        <a:ext cx="2560781" cy="479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807855" y="6373616"/>
            <a:ext cx="25215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For full output please click the side icon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020916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489</TotalTime>
  <Words>181</Words>
  <Application>Microsoft Office PowerPoint</Application>
  <PresentationFormat>Widescreen</PresentationFormat>
  <Paragraphs>33</Paragraphs>
  <Slides>22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Wingdings</vt:lpstr>
      <vt:lpstr>Office Theme</vt:lpstr>
      <vt:lpstr>Packager Shell Object</vt:lpstr>
      <vt:lpstr>Covid Data Analysis in AWS</vt:lpstr>
      <vt:lpstr>Objective:</vt:lpstr>
      <vt:lpstr>Technologies Used:</vt:lpstr>
      <vt:lpstr>1.Clean and transform data for processing</vt:lpstr>
      <vt:lpstr>2. ETL operations on dataset</vt:lpstr>
      <vt:lpstr>Continue</vt:lpstr>
      <vt:lpstr>3. Storing the modified data in AWS</vt:lpstr>
      <vt:lpstr>4.Display total cases ,new cases and deaths. </vt:lpstr>
      <vt:lpstr>Continue</vt:lpstr>
      <vt:lpstr>5.Which country in Distinct WHO region highest cases in till date.</vt:lpstr>
      <vt:lpstr>Continue</vt:lpstr>
      <vt:lpstr>6. Total no of confirmed cases over between a certain date.</vt:lpstr>
      <vt:lpstr>Continue</vt:lpstr>
      <vt:lpstr>7.Date of first confirmed case in a particular region.</vt:lpstr>
      <vt:lpstr>Continue</vt:lpstr>
      <vt:lpstr>8.Date on which max no. cases were reported in a country.</vt:lpstr>
      <vt:lpstr>Continue</vt:lpstr>
      <vt:lpstr>9.No. of active cases vs critical cases of a country.</vt:lpstr>
      <vt:lpstr>Continue</vt:lpstr>
      <vt:lpstr>Continue</vt:lpstr>
      <vt:lpstr>10.Line chart showing total cases, deaths &amp;recoveries  of a particular country .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 Data Analysis in AWS</dc:title>
  <dc:creator>Microsoft account</dc:creator>
  <cp:lastModifiedBy>Microsoft account</cp:lastModifiedBy>
  <cp:revision>14</cp:revision>
  <dcterms:created xsi:type="dcterms:W3CDTF">2022-03-06T05:37:22Z</dcterms:created>
  <dcterms:modified xsi:type="dcterms:W3CDTF">2022-03-16T11:08:45Z</dcterms:modified>
</cp:coreProperties>
</file>

<file path=docProps/thumbnail.jpeg>
</file>